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ba0d8f9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ba0d8f9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9.png"/><Relationship Id="rId13" Type="http://schemas.openxmlformats.org/officeDocument/2006/relationships/image" Target="../media/image7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87" y="0"/>
            <a:ext cx="85224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25" y="274450"/>
            <a:ext cx="6761975" cy="40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 b="6364" l="4959" r="1284" t="6329"/>
          <a:stretch/>
        </p:blipFill>
        <p:spPr>
          <a:xfrm>
            <a:off x="1264225" y="318950"/>
            <a:ext cx="1394325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5846" l="3295" r="1719" t="2662"/>
          <a:stretch/>
        </p:blipFill>
        <p:spPr>
          <a:xfrm>
            <a:off x="395225" y="1405175"/>
            <a:ext cx="1703049" cy="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6">
            <a:alphaModFix/>
          </a:blip>
          <a:srcRect b="6766" l="9710" r="8690" t="6042"/>
          <a:stretch/>
        </p:blipFill>
        <p:spPr>
          <a:xfrm>
            <a:off x="7211250" y="1465925"/>
            <a:ext cx="1293276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5" y="3381313"/>
            <a:ext cx="1737524" cy="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8">
            <a:alphaModFix/>
          </a:blip>
          <a:srcRect b="6326" l="7761" r="5031" t="11826"/>
          <a:stretch/>
        </p:blipFill>
        <p:spPr>
          <a:xfrm>
            <a:off x="-1023" y="2419675"/>
            <a:ext cx="2192835" cy="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Screenshot 2025-09-05 at 16.25.5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098" y="390829"/>
            <a:ext cx="1293275" cy="10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2839" y="3283275"/>
            <a:ext cx="1703050" cy="148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65236" y="3658600"/>
            <a:ext cx="1079664" cy="6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56475" y="3902850"/>
            <a:ext cx="1656989" cy="10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13">
            <a:alphaModFix/>
          </a:blip>
          <a:srcRect b="13602" l="7472" r="3780" t="2589"/>
          <a:stretch/>
        </p:blipFill>
        <p:spPr>
          <a:xfrm>
            <a:off x="3560603" y="4107725"/>
            <a:ext cx="2022798" cy="10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